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107250" y="-102900"/>
            <a:ext cx="3369600" cy="6672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b="1" lang="en" sz="2400"/>
              <a:t>Pledge Card Template</a:t>
            </a:r>
          </a:p>
        </p:txBody>
      </p:sp>
      <p:sp>
        <p:nvSpPr>
          <p:cNvPr id="55" name="Shape 55"/>
          <p:cNvSpPr txBox="1"/>
          <p:nvPr>
            <p:ph idx="4294967295" type="body"/>
          </p:nvPr>
        </p:nvSpPr>
        <p:spPr>
          <a:xfrm>
            <a:off x="93675" y="625950"/>
            <a:ext cx="4641900" cy="284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Organization Name </a:t>
            </a:r>
            <a:br>
              <a:rPr lang="en" sz="1400"/>
            </a:br>
            <a:r>
              <a:rPr lang="en" sz="1400"/>
              <a:t>Name of Event</a:t>
            </a:r>
            <a:br>
              <a:rPr lang="en" sz="1400"/>
            </a:br>
            <a:r>
              <a:rPr lang="en" sz="1400"/>
              <a:t>Fundraising (Breakfast/Lunch)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I would like to become a founding member of the (Multiple-Year Giving Society):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(First Unit of Service): $1,000 per year for 5 years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(Second Unit of Service): $10,000 per year for 5 years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(Third Unit of Service): $25,000 per year for 5 years</a:t>
            </a:r>
          </a:p>
        </p:txBody>
      </p:sp>
      <p:sp>
        <p:nvSpPr>
          <p:cNvPr id="56" name="Shape 56"/>
          <p:cNvSpPr txBox="1"/>
          <p:nvPr>
            <p:ph idx="4294967295" type="body"/>
          </p:nvPr>
        </p:nvSpPr>
        <p:spPr>
          <a:xfrm>
            <a:off x="127725" y="3470850"/>
            <a:ext cx="4573800" cy="1464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200"/>
              <a:t>I would like to contribute in other ways: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Contribute $______ for ____ years. </a:t>
            </a:r>
            <a:br>
              <a:rPr lang="en" sz="1200"/>
            </a:br>
            <a:br>
              <a:rPr lang="en" sz="1200"/>
            </a:br>
            <a:r>
              <a:rPr lang="en" sz="1200"/>
              <a:t>___ Please contact me. I have other thoughts to share</a:t>
            </a:r>
          </a:p>
        </p:txBody>
      </p:sp>
      <p:sp>
        <p:nvSpPr>
          <p:cNvPr id="57" name="Shape 57"/>
          <p:cNvSpPr txBox="1"/>
          <p:nvPr>
            <p:ph idx="4294967295" type="body"/>
          </p:nvPr>
        </p:nvSpPr>
        <p:spPr>
          <a:xfrm>
            <a:off x="4425200" y="0"/>
            <a:ext cx="4761600" cy="2998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200"/>
              <a:t>Payment: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My check is enclosed, made payable to: __________________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Please charge my Visa/MC #_______________ Exp. 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Please contact me about paying my pledge with stock.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___ My company will match my gift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We will bill you in (month) for your annual pledge, unless you request otherwise.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Signature: _____________________________________________</a:t>
            </a:r>
          </a:p>
        </p:txBody>
      </p:sp>
      <p:sp>
        <p:nvSpPr>
          <p:cNvPr id="58" name="Shape 58"/>
          <p:cNvSpPr txBox="1"/>
          <p:nvPr>
            <p:ph idx="4294967295" type="body"/>
          </p:nvPr>
        </p:nvSpPr>
        <p:spPr>
          <a:xfrm>
            <a:off x="4425200" y="3084000"/>
            <a:ext cx="4727700" cy="2059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Date: ___________ Name: _______________________________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Organization: __________________ Email: __________________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Address: ______________________________________________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City: ___________________ State: ___________ ZIP: _________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Day Phone: _______________ Evening Phone: 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